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0"/>
  </p:notesMasterIdLst>
  <p:sldIdLst>
    <p:sldId id="263" r:id="rId2"/>
    <p:sldId id="262" r:id="rId3"/>
    <p:sldId id="275" r:id="rId4"/>
    <p:sldId id="276" r:id="rId5"/>
    <p:sldId id="277" r:id="rId6"/>
    <p:sldId id="264" r:id="rId7"/>
    <p:sldId id="266" r:id="rId8"/>
    <p:sldId id="265" r:id="rId9"/>
    <p:sldId id="271" r:id="rId10"/>
    <p:sldId id="272" r:id="rId11"/>
    <p:sldId id="273" r:id="rId12"/>
    <p:sldId id="267" r:id="rId13"/>
    <p:sldId id="268" r:id="rId14"/>
    <p:sldId id="274" r:id="rId15"/>
    <p:sldId id="269" r:id="rId16"/>
    <p:sldId id="270" r:id="rId17"/>
    <p:sldId id="278" r:id="rId18"/>
    <p:sldId id="279" r:id="rId19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FF"/>
    <a:srgbClr val="005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48" y="5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67A11-FE13-46EC-9BBB-0FF54DFE6FC5}" type="datetimeFigureOut">
              <a:rPr lang="de-DE" smtClean="0"/>
              <a:t>11.09.2024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2B776-650D-443F-99EC-AB9C0CB2CF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5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quantify any one of these motions accurately, then vital information might be revealed.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36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71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7269" y="699542"/>
            <a:ext cx="9144001" cy="3384376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131840" y="1401874"/>
            <a:ext cx="5760640" cy="1204306"/>
          </a:xfrm>
        </p:spPr>
        <p:txBody>
          <a:bodyPr bIns="9144" anchor="b"/>
          <a:lstStyle>
            <a:lvl1pPr algn="l">
              <a:defRPr sz="3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131840" y="2784775"/>
            <a:ext cx="5760639" cy="109450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3131840" y="41559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0" y="451596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198393" y="594519"/>
            <a:ext cx="2898189" cy="5159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6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8176" y="-596601"/>
            <a:ext cx="9163967" cy="42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97872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73670"/>
            <a:ext cx="9182628" cy="37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259178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232364" y="915566"/>
            <a:ext cx="8732123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69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6667"/>
            <a:ext cx="3096344" cy="39026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32488" y="843558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32488" y="1707654"/>
            <a:ext cx="8659992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3275856" y="-5960"/>
            <a:ext cx="5868144" cy="639791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840760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5604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9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6" r:id="rId3"/>
    <p:sldLayoutId id="2147483654" r:id="rId4"/>
    <p:sldLayoutId id="2147483665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285750" indent="-28575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433388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717550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987425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Wissenschaftliches Werner Kaiser-Sommersymposium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AG Med Phys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37207" y="3662888"/>
            <a:ext cx="8655273" cy="648072"/>
          </a:xfrm>
        </p:spPr>
        <p:txBody>
          <a:bodyPr/>
          <a:lstStyle/>
          <a:p>
            <a:r>
              <a:rPr lang="de-DE" sz="2400" dirty="0"/>
              <a:t>Semi-automated Segmentation Pipeline for Analysis of Knee Joint Kinematics 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237207" y="4395783"/>
            <a:ext cx="8655273" cy="418356"/>
          </a:xfrm>
        </p:spPr>
        <p:txBody>
          <a:bodyPr/>
          <a:lstStyle/>
          <a:p>
            <a:r>
              <a:rPr lang="de-DE" dirty="0"/>
              <a:t>A comparision with manual based segmentation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Jena | 12.09.2024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88867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FD32C6-4BFD-F2D6-336A-7BE0484F3258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016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231086" y="4731469"/>
            <a:ext cx="6912768" cy="216693"/>
          </a:xfrm>
        </p:spPr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pic>
        <p:nvPicPr>
          <p:cNvPr id="7" name="Picture 6" descr="A close-up of x-ray images&#10;&#10;Description automatically generated">
            <a:extLst>
              <a:ext uri="{FF2B5EF4-FFF2-40B4-BE49-F238E27FC236}">
                <a16:creationId xmlns:a16="http://schemas.microsoft.com/office/drawing/2014/main" id="{DD421F9C-9C2D-E63B-48FF-BE3F6597C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" y="1419622"/>
            <a:ext cx="4796958" cy="223224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4788024" y="2025757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Angle extraction and tracking 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7" name="Picture 6" descr="A x-ray of a knee joint&#10;&#10;Description automatically generated">
            <a:extLst>
              <a:ext uri="{FF2B5EF4-FFF2-40B4-BE49-F238E27FC236}">
                <a16:creationId xmlns:a16="http://schemas.microsoft.com/office/drawing/2014/main" id="{293E06AC-B21B-7E36-1EA7-222CEB2AA9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7" r="24490"/>
          <a:stretch/>
        </p:blipFill>
        <p:spPr>
          <a:xfrm>
            <a:off x="1331640" y="1142846"/>
            <a:ext cx="2578269" cy="3173249"/>
          </a:xfrm>
          <a:prstGeom prst="rect">
            <a:avLst/>
          </a:prstGeom>
        </p:spPr>
      </p:pic>
      <p:pic>
        <p:nvPicPr>
          <p:cNvPr id="6" name="ds1_angle">
            <a:hlinkClick r:id="" action="ppaction://media"/>
            <a:extLst>
              <a:ext uri="{FF2B5EF4-FFF2-40B4-BE49-F238E27FC236}">
                <a16:creationId xmlns:a16="http://schemas.microsoft.com/office/drawing/2014/main" id="{08F6CCA6-9EF7-7D64-3F80-C19A86D1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623" r="30460"/>
          <a:stretch/>
        </p:blipFill>
        <p:spPr>
          <a:xfrm>
            <a:off x="5724128" y="1142586"/>
            <a:ext cx="2736305" cy="31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D28E3E84-1057-635C-C41A-CC7AD3591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1590"/>
            <a:ext cx="45720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998EF77-E5EC-A2F5-E384-8398850A6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03" y="1131591"/>
            <a:ext cx="460509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86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Concluding Remarks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444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250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34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095625" y="4781566"/>
            <a:ext cx="1080120" cy="144537"/>
          </a:xfrm>
        </p:spPr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7F8C2-252C-92BA-08F0-CF36CDEF96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627534"/>
            <a:ext cx="3059831" cy="3924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4ACAF-32FB-CB25-DC4D-15BD349AB0EB}"/>
              </a:ext>
            </a:extLst>
          </p:cNvPr>
          <p:cNvSpPr txBox="1"/>
          <p:nvPr/>
        </p:nvSpPr>
        <p:spPr>
          <a:xfrm>
            <a:off x="4981517" y="4551970"/>
            <a:ext cx="3672408" cy="2160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(Credit: Gray’s Anatomy 42</a:t>
            </a:r>
            <a:r>
              <a:rPr lang="en-US" baseline="30000" dirty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 ed.) </a:t>
            </a:r>
            <a:endParaRPr lang="en-150" dirty="0" err="1">
              <a:solidFill>
                <a:schemeClr val="bg1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C3EA9-EA9C-CC30-A076-65DEBE7CEB2B}"/>
              </a:ext>
            </a:extLst>
          </p:cNvPr>
          <p:cNvSpPr txBox="1"/>
          <p:nvPr/>
        </p:nvSpPr>
        <p:spPr>
          <a:xfrm>
            <a:off x="232489" y="1059582"/>
            <a:ext cx="4123487" cy="33843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Six Degrees of freedom</a:t>
            </a:r>
          </a:p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Rotations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Flexion-Extension: ~160°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Medial-Lateral: 25-30°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Abduction-Adduction: ~5°</a:t>
            </a:r>
          </a:p>
          <a:p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Translations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Anterior-Posterior: 5-10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Meidal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-Lateral: 1-2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Compression-Distraction: 2-5 mm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150" dirty="0">
              <a:solidFill>
                <a:schemeClr val="bg1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886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8792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0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64" y="843558"/>
            <a:ext cx="4449656" cy="3055101"/>
          </a:xfrm>
          <a:prstGeom prst="rect">
            <a:avLst/>
          </a:prstGeom>
        </p:spPr>
      </p:pic>
      <p:pic>
        <p:nvPicPr>
          <p:cNvPr id="11" name="Picture 10" descr="A person in a medical gown getting a ct scan&#10;&#10;Description automatically generated">
            <a:extLst>
              <a:ext uri="{FF2B5EF4-FFF2-40B4-BE49-F238E27FC236}">
                <a16:creationId xmlns:a16="http://schemas.microsoft.com/office/drawing/2014/main" id="{B2A9356A-800B-B364-776D-4E81B21FF9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71" y="880992"/>
            <a:ext cx="4481629" cy="30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6263680" y="627534"/>
            <a:ext cx="2880320" cy="4246512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71550"/>
            <a:ext cx="5486664" cy="36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18932"/>
            <a:ext cx="2248214" cy="3305636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</TotalTime>
  <Words>195</Words>
  <Application>Microsoft Office PowerPoint</Application>
  <PresentationFormat>On-screen Show (16:9)</PresentationFormat>
  <Paragraphs>83</Paragraphs>
  <Slides>18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Wingdings</vt:lpstr>
      <vt:lpstr>Arial</vt:lpstr>
      <vt:lpstr>Calibri</vt:lpstr>
      <vt:lpstr>Larissa</vt:lpstr>
      <vt:lpstr>Semi-automated Segmentation Pipeline for Analysis of Knee Joint Kinematics  </vt:lpstr>
      <vt:lpstr>Motivation</vt:lpstr>
      <vt:lpstr>PowerPoint Presentation</vt:lpstr>
      <vt:lpstr>PowerPoint Presentation</vt:lpstr>
      <vt:lpstr>PowerPoint Presentation</vt:lpstr>
      <vt:lpstr>Knee flexion-extension device </vt:lpstr>
      <vt:lpstr>Reconstructed frames </vt:lpstr>
      <vt:lpstr>Methods</vt:lpstr>
      <vt:lpstr>Methods</vt:lpstr>
      <vt:lpstr>Methods</vt:lpstr>
      <vt:lpstr>Methods</vt:lpstr>
      <vt:lpstr>Angle extraction and tracking  </vt:lpstr>
      <vt:lpstr>Results </vt:lpstr>
      <vt:lpstr>Results </vt:lpstr>
      <vt:lpstr>Concluding Remarks </vt:lpstr>
      <vt:lpstr>PowerPoint Presentation</vt:lpstr>
      <vt:lpstr>PowerPoint Presentation</vt:lpstr>
      <vt:lpstr>PowerPoint Presentation</vt:lpstr>
    </vt:vector>
  </TitlesOfParts>
  <Company>Universitätsklinikum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Böttner, Anne</dc:creator>
  <cp:lastModifiedBy>Aayush Nepal</cp:lastModifiedBy>
  <cp:revision>69</cp:revision>
  <dcterms:created xsi:type="dcterms:W3CDTF">2015-11-23T14:52:59Z</dcterms:created>
  <dcterms:modified xsi:type="dcterms:W3CDTF">2024-09-11T17:42:39Z</dcterms:modified>
</cp:coreProperties>
</file>